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62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0971CC-9409-96C0-CBEC-6054FD4401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5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4312E9-05CE-1604-738E-1A315DF7D7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955BB9-B853-029E-209F-195286D30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803D-17B5-4745-BC14-12FB2193FE64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2927EE-766F-B75F-5F56-44808A5B7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1DDD97-F515-FE02-21DF-90BA792DE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770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578A7B-5960-1EFC-8080-7B3DE7A04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690E6E7-806A-D9E1-1388-0CFEE40C42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D2CF45-9023-7C04-E67E-37F50BFBE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803D-17B5-4745-BC14-12FB2193FE64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EC2BC3C-1473-9099-F9A9-F4AED9D8C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9F2834-7A28-D0E3-AD9B-EBD53044B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76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5269934-824A-D11F-CFD6-61E25AC6EA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C229496-A8CD-5983-4576-B53E5E089E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52525B-9240-09C3-11B0-96A6935F4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803D-17B5-4745-BC14-12FB2193FE64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6CB2BE-A989-ED85-BE12-7FC771BA6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9AC517-B42A-1F21-F52A-6F82D9FE5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3314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124AA8-948A-BD53-07EA-F8C78B4FC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22DF83D-6C3D-549C-A323-E971E55D2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B090367-43E8-203D-FE5F-3209F4E86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803D-17B5-4745-BC14-12FB2193FE64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BC409D-3DB8-AB2A-D2DD-109F1035D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640CA9-D62F-634E-5EF1-CC17B0434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902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250494-255A-4DDE-9775-A3FFD9591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7" y="2469622"/>
            <a:ext cx="5915025" cy="4120620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B0399B9-8E4F-E7C3-74DC-27BB13E06F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7" y="6629225"/>
            <a:ext cx="5915025" cy="21669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3B019C-F72C-FC69-E105-4A143C685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803D-17B5-4745-BC14-12FB2193FE64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C45828-4861-ED4F-5FF7-13C571A80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1BFF43-C397-1AF5-ACBD-FB282101F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4813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7074FF-98D2-2BC3-E3AB-3BE77B177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0EB5DFA-3888-756E-B9F9-429FBF8F11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6687A89-4F30-3094-C29B-E0A14294D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D7DA92-8E0A-A4D2-9636-B6E5534A7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803D-17B5-4745-BC14-12FB2193FE64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76F36B7-2D35-361B-3234-A73F8D110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5BC207E-3034-0522-4AB1-84F7E5BB8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275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C65366-A3FE-8FB8-6F7A-F8DDCDEDF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2" y="527403"/>
            <a:ext cx="5915025" cy="1914702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2131C44-AC2A-C87B-A679-797F94990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428346"/>
            <a:ext cx="2901255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2ADDDCA-F848-F277-915D-EA2DC210AA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68F8C21-A4B4-E359-C8C3-59BB760384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4" y="2428346"/>
            <a:ext cx="2915543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694E1F5-5FE0-FCFD-B7D3-D0CC45AAE1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4" y="3618442"/>
            <a:ext cx="2915543" cy="532218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4F326A4-CB76-3CD0-BC1D-8A2260323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803D-17B5-4745-BC14-12FB2193FE64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5811560-B8E7-0850-8808-6F5A45108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61FF4A9-BD4B-C1CC-A618-D26CF5F7B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211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704EAD-9F9F-0C77-3698-5443651DC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6260B38-2FDE-1755-F97F-41A69D275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803D-17B5-4745-BC14-12FB2193FE64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4A989C-73CC-6ECD-BFE4-6D1E6681D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694D8CF-340E-EF63-A4FA-E8B80D9A8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1957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61E09FE-DC14-4DE7-0DDE-1E8EC218A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803D-17B5-4745-BC14-12FB2193FE64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808AD0A-8DA6-6576-AE87-1BB18425B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17C1CCE-7BCB-E239-F82F-2CF899591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8945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D41502-4146-D84E-D69A-FE2069E68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2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799FE71-D52E-87F3-F754-88566131D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4" y="1426281"/>
            <a:ext cx="3471863" cy="7039680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2C686CE-D6BD-B790-D9C9-33DFFE71DF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2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FCAB3DC-19CF-8154-73F3-0855AAB99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803D-17B5-4745-BC14-12FB2193FE64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2CB505D-69B0-D9AC-B547-3A567940A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E0E3CA2-D756-5EC6-1F5B-A73331748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0101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059F7C-DCE6-8347-2E21-0153D7239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2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1E12DA2-B08E-ADD8-429C-9B096DA01D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4" y="1426281"/>
            <a:ext cx="3471863" cy="703968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8F652BA-C531-52AE-6B27-54D50C4799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2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614EE44-FF41-1D25-5D63-AD782D923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803D-17B5-4745-BC14-12FB2193FE64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CFE51E3-37E5-37D8-DBEF-3608CB178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325B99B-5F57-48A3-E308-304FE3B14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966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B6BD902-92F7-997C-64C6-FE4A1D1FF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9" y="527403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825991F-FBB5-0955-DEB6-1D4BD516C8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ED56DE7-8148-B9B1-E478-522FE74F42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396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9803D-17B5-4745-BC14-12FB2193FE64}" type="datetimeFigureOut">
              <a:rPr kumimoji="1" lang="ja-JP" altLang="en-US" smtClean="0"/>
              <a:t>2023/7/6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17BE69-DEBC-32CE-6244-A94FFE7295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4" y="9181396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4A834C-CAC6-8C71-EDA7-CD1CB00CD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396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5076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DF5E7D9A-7FE9-CD9C-4FEA-B311998EF6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70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647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87A0F8C-1C2D-E1C0-89D3-99BC3C3DC7C6}"/>
              </a:ext>
            </a:extLst>
          </p:cNvPr>
          <p:cNvSpPr txBox="1"/>
          <p:nvPr/>
        </p:nvSpPr>
        <p:spPr>
          <a:xfrm>
            <a:off x="1569720" y="9037320"/>
            <a:ext cx="3383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b="1" dirty="0"/>
              <a:t>連絡先入力欄</a:t>
            </a:r>
            <a:endParaRPr kumimoji="1" lang="ja-JP" altLang="en-US" sz="3600" b="1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01B9EEC-B7E6-79FD-1BFA-7F4860BBAF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881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232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</Words>
  <Application>Microsoft Office PowerPoint</Application>
  <PresentationFormat>A4 210 x 297 mm</PresentationFormat>
  <Paragraphs>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奈央 常盤</dc:creator>
  <cp:lastModifiedBy>奈央 常盤</cp:lastModifiedBy>
  <cp:revision>4</cp:revision>
  <dcterms:created xsi:type="dcterms:W3CDTF">2023-07-06T00:49:08Z</dcterms:created>
  <dcterms:modified xsi:type="dcterms:W3CDTF">2023-07-06T06:09:27Z</dcterms:modified>
</cp:coreProperties>
</file>