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8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0971CC-9409-96C0-CBEC-6054FD4401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5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24312E9-05CE-1604-738E-1A315DF7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955BB9-B853-029E-209F-195286D30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2927EE-766F-B75F-5F56-44808A5B7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1DDD97-F515-FE02-21DF-90BA792DE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770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578A7B-5960-1EFC-8080-7B3DE7A04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690E6E7-806A-D9E1-1388-0CFEE40C42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D2CF45-9023-7C04-E67E-37F50BFBE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C2BC3C-1473-9099-F9A9-F4AED9D8C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9F2834-7A28-D0E3-AD9B-EBD53044B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6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5269934-824A-D11F-CFD6-61E25AC6EA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C229496-A8CD-5983-4576-B53E5E089E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52525B-9240-09C3-11B0-96A6935F4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6CB2BE-A989-ED85-BE12-7FC771BA6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9AC517-B42A-1F21-F52A-6F82D9FE5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1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124AA8-948A-BD53-07EA-F8C78B4FC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2DF83D-6C3D-549C-A323-E971E55D2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090367-43E8-203D-FE5F-3209F4E86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BC409D-3DB8-AB2A-D2DD-109F1035D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640CA9-D62F-634E-5EF1-CC17B0434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90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250494-255A-4DDE-9775-A3FFD9591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7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B0399B9-8E4F-E7C3-74DC-27BB13E06F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7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3B019C-F72C-FC69-E105-4A143C685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C45828-4861-ED4F-5FF7-13C571A8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1BFF43-C397-1AF5-ACBD-FB282101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8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7074FF-98D2-2BC3-E3AB-3BE77B177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EB5DFA-3888-756E-B9F9-429FBF8F11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6687A89-4F30-3094-C29B-E0A14294D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D7DA92-8E0A-A4D2-9636-B6E5534A7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6F36B7-2D35-361B-3234-A73F8D110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BC207E-3034-0522-4AB1-84F7E5BB8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7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C65366-A3FE-8FB8-6F7A-F8DDCDEDF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2" y="527403"/>
            <a:ext cx="5915025" cy="191470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131C44-AC2A-C87B-A679-797F94990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6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ADDDCA-F848-F277-915D-EA2DC210A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68F8C21-A4B4-E359-C8C3-59BB760384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4" y="2428346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694E1F5-5FE0-FCFD-B7D3-D0CC45AAE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4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4F326A4-CB76-3CD0-BC1D-8A2260323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5811560-B8E7-0850-8808-6F5A45108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1FF4A9-BD4B-C1CC-A618-D26CF5F7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211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704EAD-9F9F-0C77-3698-5443651DC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6260B38-2FDE-1755-F97F-41A69D275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74A989C-73CC-6ECD-BFE4-6D1E6681D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94D8CF-340E-EF63-A4FA-E8B80D9A8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957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61E09FE-DC14-4DE7-0DDE-1E8EC218A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808AD0A-8DA6-6576-AE87-1BB18425B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7C1CCE-7BCB-E239-F82F-2CF899591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94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D41502-4146-D84E-D69A-FE2069E68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799FE71-D52E-87F3-F754-88566131D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4" y="1426281"/>
            <a:ext cx="3471863" cy="7039680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2C686CE-D6BD-B790-D9C9-33DFFE71D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CAB3DC-19CF-8154-73F3-0855AAB99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2CB505D-69B0-D9AC-B547-3A567940A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E0E3CA2-D756-5EC6-1F5B-A73331748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10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059F7C-DCE6-8347-2E21-0153D7239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E12DA2-B08E-ADD8-429C-9B096DA01D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4" y="1426281"/>
            <a:ext cx="3471863" cy="703968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8F652BA-C531-52AE-6B27-54D50C479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614EE44-FF41-1D25-5D63-AD782D923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FE51E3-37E5-37D8-DBEF-3608CB178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325B99B-5F57-48A3-E308-304FE3B14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96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B6BD902-92F7-997C-64C6-FE4A1D1FF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9" y="527403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25991F-FBB5-0955-DEB6-1D4BD516C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D56DE7-8148-B9B1-E478-522FE74F4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6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9803D-17B5-4745-BC14-12FB2193FE64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717BE69-DEBC-32CE-6244-A94FFE7295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4" y="9181396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4A834C-CAC6-8C71-EDA7-CD1CB00CD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6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AFAF-998B-4A2C-B8C8-BAFCF95DA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5076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34668AD2-5458-7587-3B65-9A44E64986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26106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3838B8A-1552-F97F-8C32-FDBB14C5C636}"/>
              </a:ext>
            </a:extLst>
          </p:cNvPr>
          <p:cNvSpPr txBox="1"/>
          <p:nvPr/>
        </p:nvSpPr>
        <p:spPr>
          <a:xfrm>
            <a:off x="3429005" y="8412184"/>
            <a:ext cx="3507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b="1" i="1" dirty="0">
                <a:solidFill>
                  <a:srgbClr val="FF0000"/>
                </a:solidFill>
              </a:rPr>
              <a:t>000,000</a:t>
            </a:r>
            <a:r>
              <a:rPr lang="ja-JP" altLang="en-US" sz="2400" b="1" i="1" dirty="0">
                <a:solidFill>
                  <a:srgbClr val="FF0000"/>
                </a:solidFill>
              </a:rPr>
              <a:t> </a:t>
            </a:r>
            <a:r>
              <a:rPr lang="ja-JP" altLang="en-US" sz="2400" b="1" dirty="0">
                <a:solidFill>
                  <a:srgbClr val="FF0000"/>
                </a:solidFill>
              </a:rPr>
              <a:t>円～</a:t>
            </a:r>
            <a:endParaRPr kumimoji="1" lang="ja-JP" altLang="en-US" sz="11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144991-B55A-5F10-D7DB-849424C1EB4F}"/>
              </a:ext>
            </a:extLst>
          </p:cNvPr>
          <p:cNvSpPr txBox="1"/>
          <p:nvPr/>
        </p:nvSpPr>
        <p:spPr>
          <a:xfrm>
            <a:off x="3507826" y="8229404"/>
            <a:ext cx="3429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/>
              <a:t>販売価格もしくは赤文字を消して連絡先</a:t>
            </a:r>
            <a:endParaRPr kumimoji="1"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65768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</Words>
  <Application>Microsoft Office PowerPoint</Application>
  <PresentationFormat>A4 210 x 297 mm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奈央 常盤</dc:creator>
  <cp:lastModifiedBy>奈央 常盤</cp:lastModifiedBy>
  <cp:revision>20</cp:revision>
  <cp:lastPrinted>2023-07-06T05:10:09Z</cp:lastPrinted>
  <dcterms:created xsi:type="dcterms:W3CDTF">2023-07-06T00:49:08Z</dcterms:created>
  <dcterms:modified xsi:type="dcterms:W3CDTF">2024-01-22T08:23:06Z</dcterms:modified>
</cp:coreProperties>
</file>