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4"/>
  </p:notesMasterIdLst>
  <p:sldIdLst>
    <p:sldId id="1583" r:id="rId2"/>
    <p:sldId id="1584" r:id="rId3"/>
  </p:sldIdLst>
  <p:sldSz cx="6858000" cy="9906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D9D7690C-A9D0-4A56-B9E1-B886F84A040D}">
          <p14:sldIdLst>
            <p14:sldId id="1583"/>
            <p14:sldId id="15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C" initials="A" lastIdx="2" clrIdx="0">
    <p:extLst>
      <p:ext uri="{19B8F6BF-5375-455C-9EA6-DF929625EA0E}">
        <p15:presenceInfo xmlns:p15="http://schemas.microsoft.com/office/powerpoint/2012/main" userId="AC" providerId="None"/>
      </p:ext>
    </p:extLst>
  </p:cmAuthor>
  <p:cmAuthor id="2" name="sou1rou.827@gmail.com" initials="s" lastIdx="1" clrIdx="1">
    <p:extLst>
      <p:ext uri="{19B8F6BF-5375-455C-9EA6-DF929625EA0E}">
        <p15:presenceInfo xmlns:p15="http://schemas.microsoft.com/office/powerpoint/2012/main" userId="83e7bdf728269e5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5394"/>
    <a:srgbClr val="45818E"/>
    <a:srgbClr val="FFFFFF"/>
    <a:srgbClr val="0070C0"/>
    <a:srgbClr val="FFF2CC"/>
    <a:srgbClr val="EAEFF7"/>
    <a:srgbClr val="9E480E"/>
    <a:srgbClr val="D2DEEF"/>
    <a:srgbClr val="DEEBF7"/>
    <a:srgbClr val="6EA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41" autoAdjust="0"/>
    <p:restoredTop sz="95921" autoAdjust="0"/>
  </p:normalViewPr>
  <p:slideViewPr>
    <p:cSldViewPr snapToGrid="0">
      <p:cViewPr varScale="1">
        <p:scale>
          <a:sx n="81" d="100"/>
          <a:sy n="81" d="100"/>
        </p:scale>
        <p:origin x="1632" y="10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r">
              <a:defRPr sz="1200"/>
            </a:lvl1pPr>
          </a:lstStyle>
          <a:p>
            <a:fld id="{849AFBD2-3B07-4FEA-A0EB-9F880EE69BB1}" type="datetimeFigureOut">
              <a:rPr kumimoji="1" lang="ja-JP" altLang="en-US" smtClean="0"/>
              <a:t>2020/12/3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221" tIns="44111" rIns="88221" bIns="4411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64" y="4777782"/>
            <a:ext cx="5438748" cy="3907834"/>
          </a:xfrm>
          <a:prstGeom prst="rect">
            <a:avLst/>
          </a:prstGeom>
        </p:spPr>
        <p:txBody>
          <a:bodyPr vert="horz" lIns="88221" tIns="44111" rIns="88221" bIns="4411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305"/>
            <a:ext cx="2945862" cy="49733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294" y="9429305"/>
            <a:ext cx="2945862" cy="49733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r">
              <a:defRPr sz="1200"/>
            </a:lvl1pPr>
          </a:lstStyle>
          <a:p>
            <a:fld id="{F55A3D54-8CFD-4DD7-A73D-C09A501D2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8249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8CB70-BE68-4482-9114-F3244023C00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4478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8CB70-BE68-4482-9114-F3244023C00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2218334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8CB70-BE68-4482-9114-F3244023C00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69468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9181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とコンテンツ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1450" y="307270"/>
            <a:ext cx="5111353" cy="930981"/>
          </a:xfrm>
        </p:spPr>
        <p:txBody>
          <a:bodyPr>
            <a:normAutofit/>
          </a:bodyPr>
          <a:lstStyle>
            <a:lvl1pPr>
              <a:defRPr sz="18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192881" y="1155700"/>
            <a:ext cx="649366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日付プレースホルダー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フッター プレースホルダー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5218509" y="9181395"/>
            <a:ext cx="1543050" cy="527403"/>
          </a:xfrm>
        </p:spPr>
        <p:txBody>
          <a:bodyPr/>
          <a:lstStyle>
            <a:lvl1pPr>
              <a:defRPr sz="900"/>
            </a:lvl1pPr>
          </a:lstStyle>
          <a:p>
            <a:fld id="{34D71597-F448-4F38-9E28-AFE789E5D736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8" name="タイトル 1"/>
          <p:cNvSpPr txBox="1">
            <a:spLocks/>
          </p:cNvSpPr>
          <p:nvPr userDrawn="1"/>
        </p:nvSpPr>
        <p:spPr>
          <a:xfrm>
            <a:off x="5679281" y="499887"/>
            <a:ext cx="1114425" cy="93098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0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00" dirty="0"/>
              <a:t>アルコム販売</a:t>
            </a:r>
            <a:r>
              <a:rPr lang="en-US" altLang="ja-JP" sz="900" dirty="0"/>
              <a:t>SSG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4172315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8CB70-BE68-4482-9114-F3244023C00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194928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8CB70-BE68-4482-9114-F3244023C00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58842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8CB70-BE68-4482-9114-F3244023C00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1429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8CB70-BE68-4482-9114-F3244023C00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48313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8CB70-BE68-4482-9114-F3244023C00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9254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3D065B4-2149-4C11-80B1-61F62A79CD92}"/>
              </a:ext>
            </a:extLst>
          </p:cNvPr>
          <p:cNvSpPr/>
          <p:nvPr userDrawn="1"/>
        </p:nvSpPr>
        <p:spPr>
          <a:xfrm>
            <a:off x="0" y="0"/>
            <a:ext cx="6858000" cy="990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13"/>
          </a:p>
        </p:txBody>
      </p:sp>
    </p:spTree>
    <p:extLst>
      <p:ext uri="{BB962C8B-B14F-4D97-AF65-F5344CB8AC3E}">
        <p14:creationId xmlns:p14="http://schemas.microsoft.com/office/powerpoint/2010/main" val="53522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8CB70-BE68-4482-9114-F3244023C00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2926300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8CB70-BE68-4482-9114-F3244023C00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75052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8CB70-BE68-4482-9114-F3244023C00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7361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60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33F589F-7E09-4F04-A5C3-EC5770741C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700752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B251F34-D0E9-4EC1-AC6F-95E7F08D7D17}"/>
              </a:ext>
            </a:extLst>
          </p:cNvPr>
          <p:cNvSpPr txBox="1"/>
          <p:nvPr/>
        </p:nvSpPr>
        <p:spPr>
          <a:xfrm>
            <a:off x="166066" y="9395792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株式会社サンプルサンプル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8AD22E2-33FE-43C9-A400-7D022976A025}"/>
              </a:ext>
            </a:extLst>
          </p:cNvPr>
          <p:cNvSpPr txBox="1"/>
          <p:nvPr/>
        </p:nvSpPr>
        <p:spPr>
          <a:xfrm>
            <a:off x="3322982" y="9395792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TEL</a:t>
            </a:r>
            <a:r>
              <a:rPr kumimoji="1" lang="ja-JP" altLang="en-US" dirty="0"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：</a:t>
            </a:r>
            <a:r>
              <a:rPr kumimoji="1" lang="en-US" altLang="ja-JP" dirty="0"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000-000-000</a:t>
            </a:r>
            <a:r>
              <a:rPr kumimoji="1" lang="ja-JP" altLang="en-US" dirty="0"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　担当：●●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1C3F787-6FB1-4CA9-AEFA-CB766157E0E3}"/>
              </a:ext>
            </a:extLst>
          </p:cNvPr>
          <p:cNvSpPr txBox="1"/>
          <p:nvPr/>
        </p:nvSpPr>
        <p:spPr>
          <a:xfrm>
            <a:off x="3488375" y="8226592"/>
            <a:ext cx="3227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dirty="0">
                <a:solidFill>
                  <a:srgbClr val="FF0000"/>
                </a:solidFill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200,000</a:t>
            </a:r>
            <a:r>
              <a:rPr kumimoji="1" lang="ja-JP" altLang="en-US" sz="2400" b="1" dirty="0">
                <a:solidFill>
                  <a:srgbClr val="FF0000"/>
                </a:solidFill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円</a:t>
            </a:r>
            <a:r>
              <a:rPr kumimoji="1" lang="en-US" altLang="ja-JP" sz="2400" b="1" dirty="0">
                <a:solidFill>
                  <a:srgbClr val="FF0000"/>
                </a:solidFill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(</a:t>
            </a:r>
            <a:r>
              <a:rPr kumimoji="1" lang="ja-JP" altLang="en-US" sz="2400" b="1" dirty="0">
                <a:solidFill>
                  <a:srgbClr val="FF0000"/>
                </a:solidFill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税込</a:t>
            </a:r>
            <a:r>
              <a:rPr kumimoji="1" lang="en-US" altLang="ja-JP" sz="2400" b="1" dirty="0">
                <a:solidFill>
                  <a:srgbClr val="FF0000"/>
                </a:solidFill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)</a:t>
            </a:r>
            <a:endParaRPr kumimoji="1" lang="ja-JP" altLang="en-US" sz="6000" b="1" dirty="0">
              <a:solidFill>
                <a:srgbClr val="FF0000"/>
              </a:solidFill>
              <a:latin typeface="ヒラギノ明朝体6等幅" panose="02020609000000000000" pitchFamily="17" charset="-128"/>
              <a:ea typeface="ヒラギノ明朝体6等幅" panose="02020609000000000000" pitchFamily="17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5F3E492-3EB3-4AFF-B7EE-448E68CD721B}"/>
              </a:ext>
            </a:extLst>
          </p:cNvPr>
          <p:cNvSpPr txBox="1"/>
          <p:nvPr/>
        </p:nvSpPr>
        <p:spPr>
          <a:xfrm>
            <a:off x="3488375" y="7479973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『</a:t>
            </a:r>
            <a:r>
              <a:rPr kumimoji="1" lang="ja-JP" altLang="en-US" sz="1600" dirty="0"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例</a:t>
            </a:r>
            <a:r>
              <a:rPr kumimoji="1" lang="en-US" altLang="ja-JP" sz="1600" dirty="0"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』</a:t>
            </a:r>
            <a:r>
              <a:rPr kumimoji="1" lang="ja-JP" altLang="en-US" sz="1600" dirty="0"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防犯カメラ●台と</a:t>
            </a:r>
            <a:endParaRPr kumimoji="1" lang="en-US" altLang="ja-JP" sz="1600" dirty="0">
              <a:latin typeface="ヒラギノ明朝体6等幅" panose="02020609000000000000" pitchFamily="17" charset="-128"/>
              <a:ea typeface="ヒラギノ明朝体6等幅" panose="02020609000000000000" pitchFamily="17" charset="-128"/>
            </a:endParaRPr>
          </a:p>
          <a:p>
            <a:r>
              <a:rPr kumimoji="1" lang="ja-JP" altLang="en-US" sz="1600" dirty="0"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　　　カメラ専用録画機と</a:t>
            </a:r>
            <a:endParaRPr kumimoji="1" lang="en-US" altLang="ja-JP" sz="1600" dirty="0">
              <a:latin typeface="ヒラギノ明朝体6等幅" panose="02020609000000000000" pitchFamily="17" charset="-128"/>
              <a:ea typeface="ヒラギノ明朝体6等幅" panose="02020609000000000000" pitchFamily="17" charset="-128"/>
            </a:endParaRPr>
          </a:p>
          <a:p>
            <a:r>
              <a:rPr kumimoji="1" lang="ja-JP" altLang="en-US" sz="1600" dirty="0"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　　　工事費込みで</a:t>
            </a:r>
            <a:endParaRPr kumimoji="1" lang="en-US" altLang="ja-JP" sz="1600" dirty="0">
              <a:latin typeface="ヒラギノ明朝体6等幅" panose="02020609000000000000" pitchFamily="17" charset="-128"/>
              <a:ea typeface="ヒラギノ明朝体6等幅" panose="02020609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9052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A1F8B7E-66EA-445E-92B3-CDB011EF70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700752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67B5516-1DC9-4370-AAAE-8575EFCB8ED4}"/>
              </a:ext>
            </a:extLst>
          </p:cNvPr>
          <p:cNvSpPr txBox="1"/>
          <p:nvPr/>
        </p:nvSpPr>
        <p:spPr>
          <a:xfrm>
            <a:off x="166066" y="9395792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株式会社サンプルサンプル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B95D7A9-9CDB-45BD-9AA5-06EFD4B5C174}"/>
              </a:ext>
            </a:extLst>
          </p:cNvPr>
          <p:cNvSpPr txBox="1"/>
          <p:nvPr/>
        </p:nvSpPr>
        <p:spPr>
          <a:xfrm>
            <a:off x="3322982" y="9395792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TEL</a:t>
            </a:r>
            <a:r>
              <a:rPr kumimoji="1" lang="ja-JP" altLang="en-US" dirty="0"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：</a:t>
            </a:r>
            <a:r>
              <a:rPr kumimoji="1" lang="en-US" altLang="ja-JP" dirty="0"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000-000-000</a:t>
            </a:r>
            <a:r>
              <a:rPr kumimoji="1" lang="ja-JP" altLang="en-US" dirty="0"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　担当：●●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8B639B4-AB03-4CE0-A464-2F6E7760DA57}"/>
              </a:ext>
            </a:extLst>
          </p:cNvPr>
          <p:cNvSpPr txBox="1"/>
          <p:nvPr/>
        </p:nvSpPr>
        <p:spPr>
          <a:xfrm>
            <a:off x="3322982" y="8375352"/>
            <a:ext cx="3227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dirty="0">
                <a:solidFill>
                  <a:srgbClr val="FF0000"/>
                </a:solidFill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200,000</a:t>
            </a:r>
            <a:r>
              <a:rPr kumimoji="1" lang="ja-JP" altLang="en-US" sz="2400" b="1" dirty="0">
                <a:solidFill>
                  <a:srgbClr val="FF0000"/>
                </a:solidFill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円</a:t>
            </a:r>
            <a:r>
              <a:rPr kumimoji="1" lang="en-US" altLang="ja-JP" sz="2400" b="1" dirty="0">
                <a:solidFill>
                  <a:srgbClr val="FF0000"/>
                </a:solidFill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(</a:t>
            </a:r>
            <a:r>
              <a:rPr kumimoji="1" lang="ja-JP" altLang="en-US" sz="2400" b="1" dirty="0">
                <a:solidFill>
                  <a:srgbClr val="FF0000"/>
                </a:solidFill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税込</a:t>
            </a:r>
            <a:r>
              <a:rPr kumimoji="1" lang="en-US" altLang="ja-JP" sz="2400" b="1" dirty="0">
                <a:solidFill>
                  <a:srgbClr val="FF0000"/>
                </a:solidFill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)</a:t>
            </a:r>
            <a:endParaRPr kumimoji="1" lang="ja-JP" altLang="en-US" sz="6000" b="1" dirty="0">
              <a:solidFill>
                <a:srgbClr val="FF0000"/>
              </a:solidFill>
              <a:latin typeface="ヒラギノ明朝体6等幅" panose="02020609000000000000" pitchFamily="17" charset="-128"/>
              <a:ea typeface="ヒラギノ明朝体6等幅" panose="02020609000000000000" pitchFamily="17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376D851-AFC1-43DA-9DE7-75242B5CCA55}"/>
              </a:ext>
            </a:extLst>
          </p:cNvPr>
          <p:cNvSpPr txBox="1"/>
          <p:nvPr/>
        </p:nvSpPr>
        <p:spPr>
          <a:xfrm>
            <a:off x="1809157" y="8112334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『</a:t>
            </a:r>
            <a:r>
              <a:rPr kumimoji="1" lang="ja-JP" altLang="en-US" sz="1600" dirty="0"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例</a:t>
            </a:r>
            <a:r>
              <a:rPr kumimoji="1" lang="en-US" altLang="ja-JP" sz="1600" dirty="0"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』</a:t>
            </a:r>
            <a:r>
              <a:rPr kumimoji="1" lang="ja-JP" altLang="en-US" sz="1600" dirty="0"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防犯カメラ●台とカメラ専用録画機と</a:t>
            </a:r>
            <a:endParaRPr kumimoji="1" lang="en-US" altLang="ja-JP" sz="1600" dirty="0">
              <a:latin typeface="ヒラギノ明朝体6等幅" panose="02020609000000000000" pitchFamily="17" charset="-128"/>
              <a:ea typeface="ヒラギノ明朝体6等幅" panose="02020609000000000000" pitchFamily="17" charset="-128"/>
            </a:endParaRPr>
          </a:p>
          <a:p>
            <a:r>
              <a:rPr kumimoji="1" lang="ja-JP" altLang="en-US" sz="1600" dirty="0">
                <a:latin typeface="ヒラギノ明朝体6等幅" panose="02020609000000000000" pitchFamily="17" charset="-128"/>
                <a:ea typeface="ヒラギノ明朝体6等幅" panose="02020609000000000000" pitchFamily="17" charset="-128"/>
              </a:rPr>
              <a:t>工事費込みで</a:t>
            </a:r>
            <a:endParaRPr kumimoji="1" lang="en-US" altLang="ja-JP" sz="1600" dirty="0">
              <a:latin typeface="ヒラギノ明朝体6等幅" panose="02020609000000000000" pitchFamily="17" charset="-128"/>
              <a:ea typeface="ヒラギノ明朝体6等幅" panose="02020609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9448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59415</TotalTime>
  <Words>64</Words>
  <Application>Microsoft Office PowerPoint</Application>
  <PresentationFormat>A4 210 x 297 mm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ヒラギノ明朝体6等幅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武田怜珠</dc:creator>
  <cp:lastModifiedBy>常盤奈央</cp:lastModifiedBy>
  <cp:revision>8427</cp:revision>
  <cp:lastPrinted>2017-06-07T02:57:25Z</cp:lastPrinted>
  <dcterms:created xsi:type="dcterms:W3CDTF">2015-11-19T06:27:09Z</dcterms:created>
  <dcterms:modified xsi:type="dcterms:W3CDTF">2020-12-03T08:33:53Z</dcterms:modified>
</cp:coreProperties>
</file>