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3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43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8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40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6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86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89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42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6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46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32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6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892127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949904" y="158847"/>
            <a:ext cx="7515045" cy="734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3200" u="sng" dirty="0"/>
              <a:t>　　　　　　　　　　　様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379" y="2187535"/>
            <a:ext cx="5361570" cy="402117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2187535"/>
            <a:ext cx="2689966" cy="201058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4198124"/>
            <a:ext cx="2689966" cy="20105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2187535"/>
            <a:ext cx="2689966" cy="20105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4198124"/>
            <a:ext cx="2689966" cy="2010589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2669420" y="1022842"/>
            <a:ext cx="68531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</a:t>
            </a: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カメラシステムご提案書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0"/>
          <p:cNvSpPr txBox="1"/>
          <p:nvPr/>
        </p:nvSpPr>
        <p:spPr>
          <a:xfrm>
            <a:off x="7894497" y="4060265"/>
            <a:ext cx="1779333" cy="275717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100" dirty="0"/>
              <a:t>案件ごとに画像を入れ替え</a:t>
            </a:r>
          </a:p>
        </p:txBody>
      </p:sp>
    </p:spTree>
    <p:extLst>
      <p:ext uri="{BB962C8B-B14F-4D97-AF65-F5344CB8AC3E}">
        <p14:creationId xmlns:p14="http://schemas.microsoft.com/office/powerpoint/2010/main" val="341144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007315" y="4050280"/>
            <a:ext cx="2941921" cy="20776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設置場所写真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07316" y="1394104"/>
            <a:ext cx="2941921" cy="20776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設置場所写真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217082" y="4098318"/>
            <a:ext cx="1565563" cy="117267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機器写真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217082" y="1548367"/>
            <a:ext cx="1565563" cy="117267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機器写真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8075" y="1673896"/>
            <a:ext cx="242887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機器の名称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667777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■設置により見込まれる効果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61203" y="4319348"/>
            <a:ext cx="242887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機器の名称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5045" y="5391500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■設置により見込まれる効果</a:t>
            </a:r>
            <a:endParaRPr kumimoji="1" lang="en-US" altLang="ja-JP" dirty="0"/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695344" y="130715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設置場所別のご提案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62055" y="226696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662055" y="492455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7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007315" y="4050280"/>
            <a:ext cx="2941921" cy="20776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設置場所写真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07316" y="1394104"/>
            <a:ext cx="2941921" cy="20776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設置場所写真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217082" y="4098318"/>
            <a:ext cx="1565563" cy="117267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機器写真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217082" y="1548367"/>
            <a:ext cx="1565563" cy="117267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機器写真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8075" y="1673896"/>
            <a:ext cx="242887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機器の名称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667777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■設置により見込まれる効果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61203" y="4319348"/>
            <a:ext cx="242887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機器の名称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5045" y="5391500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■設置により見込まれる効果</a:t>
            </a:r>
            <a:endParaRPr kumimoji="1" lang="en-US" altLang="ja-JP" dirty="0"/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695344" y="130715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設置場所別のご提案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62055" y="226696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662055" y="492455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95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007315" y="4050280"/>
            <a:ext cx="2941921" cy="20776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設置場所写真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07316" y="1394104"/>
            <a:ext cx="2941921" cy="20776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設置場所写真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217082" y="4098318"/>
            <a:ext cx="1565563" cy="117267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機器写真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217082" y="1548367"/>
            <a:ext cx="1565563" cy="117267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機器写真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8075" y="1673896"/>
            <a:ext cx="242887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機器の名称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667777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■設置により見込まれる効果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61203" y="4319348"/>
            <a:ext cx="242887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機器の名称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5045" y="5391500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■設置により見込まれる効果</a:t>
            </a:r>
            <a:endParaRPr kumimoji="1" lang="en-US" altLang="ja-JP" dirty="0"/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695344" y="130715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設置場所別のご提案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62055" y="226696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662055" y="492455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824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TC103457464[[fn=配当]]</Template>
  <TotalTime>508</TotalTime>
  <Words>108</Words>
  <Application>Microsoft Office PowerPoint</Application>
  <PresentationFormat>ワイド画面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山下いづみ</dc:creator>
  <cp:lastModifiedBy>ito</cp:lastModifiedBy>
  <cp:revision>50</cp:revision>
  <dcterms:created xsi:type="dcterms:W3CDTF">2014-11-07T01:02:13Z</dcterms:created>
  <dcterms:modified xsi:type="dcterms:W3CDTF">2018-07-30T04:51:01Z</dcterms:modified>
</cp:coreProperties>
</file>