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63" autoAdjust="0"/>
    <p:restoredTop sz="94660"/>
  </p:normalViewPr>
  <p:slideViewPr>
    <p:cSldViewPr snapToGrid="0">
      <p:cViewPr>
        <p:scale>
          <a:sx n="70" d="100"/>
          <a:sy n="70" d="100"/>
        </p:scale>
        <p:origin x="-1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43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18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409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06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86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3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89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42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6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46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32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7A7FC-9B3D-44EE-ACC3-EA55628BD0CD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0FD54-C030-4471-B5D7-028180AC9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26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" r="5252"/>
          <a:stretch/>
        </p:blipFill>
        <p:spPr>
          <a:xfrm>
            <a:off x="6104709" y="2187535"/>
            <a:ext cx="5355771" cy="4021178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892127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3949904" y="158847"/>
            <a:ext cx="7515045" cy="734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3200" u="sng" dirty="0"/>
              <a:t>　　　　　　　　　　　様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2" y="2187535"/>
            <a:ext cx="2689966" cy="201058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2" y="4198124"/>
            <a:ext cx="2689966" cy="20105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13" y="2187535"/>
            <a:ext cx="2689966" cy="20105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413" y="4198124"/>
            <a:ext cx="2689966" cy="2010589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1643499" y="1022842"/>
            <a:ext cx="89050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店舗向け</a:t>
            </a:r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防犯カメラシステムご提案書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6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4" b="2022"/>
          <a:stretch/>
        </p:blipFill>
        <p:spPr>
          <a:xfrm>
            <a:off x="8734425" y="3033712"/>
            <a:ext cx="2457760" cy="173831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7" b="9081"/>
          <a:stretch/>
        </p:blipFill>
        <p:spPr>
          <a:xfrm>
            <a:off x="8734425" y="4811059"/>
            <a:ext cx="2457760" cy="155986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" r="7845"/>
          <a:stretch/>
        </p:blipFill>
        <p:spPr>
          <a:xfrm>
            <a:off x="8734425" y="1156969"/>
            <a:ext cx="2458222" cy="1846178"/>
          </a:xfrm>
          <a:prstGeom prst="rect">
            <a:avLst/>
          </a:prstGeom>
        </p:spPr>
      </p:pic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582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□店主不在時でも、お客様の入りを確認したい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□レジ回りでのトラブルを防ぎたい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□スタッフの人員配置を見直したい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□お客様とのトラブルを防止したい</a:t>
            </a:r>
            <a:endParaRPr lang="en-US" altLang="ja-JP" sz="2400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8" name="正方形/長方形 7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387019" y="130715"/>
            <a:ext cx="94179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こんなことでお困りではありませんか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3005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838200" y="1240313"/>
            <a:ext cx="10515600" cy="5051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</a:t>
            </a:r>
            <a:r>
              <a:rPr lang="ja-JP" altLang="en-US" sz="32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カメラ設置の</a:t>
            </a:r>
            <a:r>
              <a:rPr lang="ja-JP" altLang="en-US" sz="3200" b="1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効果</a:t>
            </a:r>
            <a:endParaRPr kumimoji="1" lang="ja-JP" altLang="en-US" sz="32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925902" y="130715"/>
            <a:ext cx="63401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防犯カメラ導入のメリット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8200" y="1978081"/>
            <a:ext cx="705032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□高画質カメラの導入</a:t>
            </a:r>
            <a:r>
              <a:rPr lang="ja-JP" altLang="en-US" sz="2400" dirty="0"/>
              <a:t>でお札の種類までしっかり監視</a:t>
            </a:r>
            <a:endParaRPr kumimoji="1" lang="en-US" altLang="ja-JP" sz="2400" dirty="0"/>
          </a:p>
          <a:p>
            <a:r>
              <a:rPr lang="ja-JP" altLang="en-US" dirty="0"/>
              <a:t>レジ回りで問題になりやすいのが金銭のやりとりです。</a:t>
            </a:r>
            <a:endParaRPr lang="en-US" altLang="ja-JP" dirty="0"/>
          </a:p>
          <a:p>
            <a:r>
              <a:rPr lang="ja-JP" altLang="en-US" dirty="0"/>
              <a:t>高画質カメラを導入することでいくら受け取って、いくらお渡ししたのか。</a:t>
            </a:r>
            <a:endParaRPr lang="en-US" altLang="ja-JP" dirty="0"/>
          </a:p>
          <a:p>
            <a:r>
              <a:rPr lang="ja-JP" altLang="en-US" dirty="0"/>
              <a:t>をしっかりと確認することが可能です。</a:t>
            </a:r>
            <a:endParaRPr lang="en-US" altLang="ja-JP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8199" y="3418699"/>
            <a:ext cx="10515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□業務の効率化</a:t>
            </a:r>
            <a:endParaRPr kumimoji="1" lang="en-US" altLang="ja-JP" sz="2400" dirty="0"/>
          </a:p>
          <a:p>
            <a:r>
              <a:rPr lang="ja-JP" altLang="en-US" dirty="0"/>
              <a:t>お客様が少ないのに、スタッフが多い。お客様が多いのに、スタッフが少ない。など、</a:t>
            </a:r>
            <a:endParaRPr lang="en-US" altLang="ja-JP" dirty="0"/>
          </a:p>
          <a:p>
            <a:r>
              <a:rPr lang="ja-JP" altLang="en-US" dirty="0"/>
              <a:t>クレームにもつながる危険性もあり、過剰な人員は、店舗にとっても、無駄な経費になってしまいます。</a:t>
            </a:r>
            <a:endParaRPr lang="en-US" altLang="ja-JP" dirty="0"/>
          </a:p>
          <a:p>
            <a:r>
              <a:rPr lang="ja-JP" altLang="en-US" dirty="0"/>
              <a:t>遠隔監視機能を使用することで、</a:t>
            </a:r>
            <a:r>
              <a:rPr lang="en-US" altLang="ja-JP" dirty="0"/>
              <a:t>PC</a:t>
            </a:r>
            <a:r>
              <a:rPr lang="ja-JP" altLang="en-US" dirty="0"/>
              <a:t>やスマートフォンから映像を確認すること</a:t>
            </a:r>
            <a:r>
              <a:rPr lang="ja-JP" altLang="en-US" dirty="0" smtClean="0"/>
              <a:t>ができ、</a:t>
            </a:r>
            <a:endParaRPr lang="en-US" altLang="ja-JP" dirty="0"/>
          </a:p>
          <a:p>
            <a:r>
              <a:rPr lang="ja-JP" altLang="en-US" dirty="0"/>
              <a:t>リアルタイムの状況に応じて、最適な指示を出すことが可能です。</a:t>
            </a:r>
            <a:endParaRPr lang="en-US" altLang="ja-JP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8199" y="5134776"/>
            <a:ext cx="97939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□従業員も安心</a:t>
            </a:r>
          </a:p>
          <a:p>
            <a:r>
              <a:rPr lang="ja-JP" altLang="en-US" dirty="0"/>
              <a:t>防犯カメラが設置されていることで、お客様同士や従業員同士のトラブルの際に</a:t>
            </a:r>
            <a:endParaRPr lang="en-US" altLang="ja-JP" dirty="0"/>
          </a:p>
          <a:p>
            <a:r>
              <a:rPr lang="ja-JP" altLang="en-US" dirty="0"/>
              <a:t>公平な判断を下すことが出来、万が一の時に従業員を守ることにもつながります。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86742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657054" y="1401865"/>
            <a:ext cx="5696746" cy="476347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3620" y="1649850"/>
            <a:ext cx="5374548" cy="3976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いえいえ、そんなことはありません。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右図のように、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①カメラ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②レコーダー（録画する機械）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③モニター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をケーブルで接続するだけです。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モニタも一般的なテレビで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代用することも可能です。</a:t>
            </a:r>
            <a:endParaRPr lang="en-US" altLang="ja-JP" sz="2400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7101660" y="1489834"/>
            <a:ext cx="2641278" cy="5370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/>
              <a:t>《</a:t>
            </a:r>
            <a:r>
              <a:rPr lang="ja-JP" altLang="en-US" dirty="0"/>
              <a:t>カメラの配線例</a:t>
            </a:r>
            <a:r>
              <a:rPr lang="en-US" altLang="ja-JP" dirty="0"/>
              <a:t>》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06" y="1975070"/>
            <a:ext cx="5440951" cy="4031618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156461" y="130715"/>
            <a:ext cx="78790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防犯カメラのシステムって複雑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815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838200" y="3828374"/>
            <a:ext cx="10515599" cy="25084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838200" y="1230348"/>
            <a:ext cx="10515600" cy="2396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8075" y="1673896"/>
            <a:ext cx="332655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ドーム型カメラ</a:t>
            </a:r>
            <a:endParaRPr kumimoji="1" lang="ja-JP" altLang="en-US" sz="3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5045" y="2667777"/>
            <a:ext cx="5559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外見がカメラっぽくない為、店内で過ごされている方にも</a:t>
            </a:r>
            <a:endParaRPr lang="en-US" altLang="ja-JP" dirty="0"/>
          </a:p>
          <a:p>
            <a:r>
              <a:rPr lang="ja-JP" altLang="en-US" dirty="0"/>
              <a:t>カメラを意識させず、撮影が可能です。</a:t>
            </a:r>
            <a:endParaRPr lang="en-US" altLang="ja-JP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04419" y="4251108"/>
            <a:ext cx="21082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バレット型</a:t>
            </a:r>
            <a:endParaRPr kumimoji="1" lang="ja-JP" altLang="en-US" sz="3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45045" y="5323260"/>
            <a:ext cx="60163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外見からカメラというわかりやすい形状の為、</a:t>
            </a:r>
            <a:endParaRPr lang="en-US" altLang="ja-JP" dirty="0"/>
          </a:p>
          <a:p>
            <a:r>
              <a:rPr lang="ja-JP" altLang="en-US" dirty="0"/>
              <a:t>レジ周辺などトラブルが起こりやすい場所へ設置することで、</a:t>
            </a:r>
            <a:endParaRPr lang="en-US" altLang="ja-JP" dirty="0"/>
          </a:p>
          <a:p>
            <a:r>
              <a:rPr lang="ja-JP" altLang="en-US" dirty="0"/>
              <a:t>トラブルを未然に防ぐことが可能です。</a:t>
            </a:r>
            <a:endParaRPr lang="en-US" altLang="ja-JP" dirty="0"/>
          </a:p>
        </p:txBody>
      </p:sp>
      <p:sp>
        <p:nvSpPr>
          <p:cNvPr id="12" name="正方形/長方形 11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353903" y="130715"/>
            <a:ext cx="54841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機器に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ついて① カメラ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662055" y="2266963"/>
            <a:ext cx="366024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470983" y="4856313"/>
            <a:ext cx="1332000" cy="9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042" y="4030035"/>
            <a:ext cx="1565563" cy="117016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082" y="1550876"/>
            <a:ext cx="1565563" cy="117016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16" y="1444964"/>
            <a:ext cx="2941921" cy="196741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04" y="4090218"/>
            <a:ext cx="2972465" cy="1981644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527" y="4021978"/>
            <a:ext cx="1573892" cy="1178222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419006" y="4251108"/>
            <a:ext cx="14364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BOX</a:t>
            </a:r>
            <a:r>
              <a:rPr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型</a:t>
            </a:r>
            <a:endParaRPr kumimoji="1" lang="ja-JP" altLang="en-US" sz="3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7465688" y="4856313"/>
            <a:ext cx="1980000" cy="909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039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09813" y="4171085"/>
            <a:ext cx="91723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カメラ</a:t>
            </a:r>
            <a:r>
              <a:rPr lang="en-US" altLang="ja-JP" sz="2000" dirty="0"/>
              <a:t>4</a:t>
            </a:r>
            <a:r>
              <a:rPr lang="ja-JP" altLang="en-US" sz="2000" dirty="0"/>
              <a:t>台用、</a:t>
            </a:r>
            <a:r>
              <a:rPr lang="en-US" altLang="ja-JP" sz="2000" dirty="0"/>
              <a:t>8</a:t>
            </a:r>
            <a:r>
              <a:rPr lang="ja-JP" altLang="en-US" sz="2000" dirty="0"/>
              <a:t>台用、</a:t>
            </a:r>
            <a:r>
              <a:rPr lang="en-US" altLang="ja-JP" sz="2000" dirty="0"/>
              <a:t>16</a:t>
            </a:r>
            <a:r>
              <a:rPr lang="ja-JP" altLang="en-US" sz="2000" dirty="0"/>
              <a:t>台用などカメラを接続する台数や内蔵されている</a:t>
            </a:r>
            <a:r>
              <a:rPr lang="en-US" altLang="ja-JP" sz="2000" dirty="0"/>
              <a:t>HDD</a:t>
            </a:r>
            <a:r>
              <a:rPr lang="ja-JP" altLang="en-US" sz="2000" dirty="0"/>
              <a:t>の容量</a:t>
            </a:r>
            <a:endParaRPr lang="en-US" altLang="ja-JP" sz="2000" dirty="0"/>
          </a:p>
          <a:p>
            <a:r>
              <a:rPr lang="ja-JP" altLang="en-US" sz="2000" dirty="0"/>
              <a:t>（どのくらいの期間録画したいのか）によって、選ぶ機種が異なります。</a:t>
            </a:r>
            <a:endParaRPr lang="en-US" altLang="ja-JP" sz="2000" dirty="0"/>
          </a:p>
          <a:p>
            <a:r>
              <a:rPr lang="ja-JP" altLang="en-US" sz="2000" dirty="0"/>
              <a:t>映像は設定や容量により</a:t>
            </a:r>
            <a:r>
              <a:rPr lang="en-US" altLang="ja-JP" sz="2000" dirty="0"/>
              <a:t>1</a:t>
            </a:r>
            <a:r>
              <a:rPr lang="ja-JP" altLang="en-US" sz="2000" dirty="0"/>
              <a:t>週間から半年ほどまで保存が可能です。</a:t>
            </a:r>
            <a:endParaRPr lang="en-US" altLang="ja-JP" sz="2000" dirty="0"/>
          </a:p>
          <a:p>
            <a:r>
              <a:rPr lang="ja-JP" altLang="en-US" sz="2000" dirty="0"/>
              <a:t>将来的にカメラを増やしていくことも加味し、一つ上の録画機を導入されることをお勧めします。</a:t>
            </a:r>
            <a:endParaRPr lang="en-US" altLang="ja-JP" sz="2000" dirty="0"/>
          </a:p>
          <a:p>
            <a:r>
              <a:rPr lang="ja-JP" altLang="en-US" sz="2000" dirty="0"/>
              <a:t>また、インターネットを介して遠隔地から映像を確認することも可能です。</a:t>
            </a:r>
            <a:endParaRPr lang="en-US" altLang="ja-JP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353902" y="130715"/>
            <a:ext cx="54841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機器に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ついて② 録画機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23011"/>
            <a:ext cx="6705600" cy="214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111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51242"/>
            <a:ext cx="10515600" cy="4781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従業員の方々の声や利用されるお客様の声もあり、</a:t>
            </a:r>
            <a:endParaRPr lang="en-US" altLang="ja-JP" sz="2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防犯カメラの導入に踏み切れない方々もいらっしゃると思います。</a:t>
            </a:r>
            <a:endParaRPr lang="en-US" altLang="ja-JP" sz="2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「防犯カメラ、監視カメラ」と聞くと、「監視される」といったイメージから、</a:t>
            </a:r>
            <a:endParaRPr lang="en-US" altLang="ja-JP" sz="2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反対意見が出てくることも少なくありません。</a:t>
            </a:r>
            <a:endParaRPr lang="en-US" altLang="ja-JP" sz="2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ただ、防犯カメラは従業員の方を監視するだけではなく、</a:t>
            </a:r>
            <a:endParaRPr lang="en-US" altLang="ja-JP" sz="2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金銭授受に関するトラブル、店内での異物混入などの</a:t>
            </a:r>
            <a:endParaRPr lang="en-US" altLang="ja-JP" sz="2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トラブルから守る。といった効果を期待し、設置されることも多々あります。</a:t>
            </a:r>
            <a:endParaRPr lang="en-US" altLang="ja-JP" sz="2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オーナーの方、従業員の方、お客様、すべての方々が、</a:t>
            </a:r>
            <a:endParaRPr lang="en-US" altLang="ja-JP" sz="2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安心して時間を過ごすことができるような環境作りに、</a:t>
            </a:r>
            <a:endParaRPr lang="en-US" altLang="ja-JP" sz="2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防犯カメラがお役に立てればと思います。</a:t>
            </a:r>
            <a:endParaRPr lang="en-US" altLang="ja-JP" sz="2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6728604"/>
            <a:ext cx="12192000" cy="1293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0"/>
            <a:ext cx="12192000" cy="8070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464785" y="130715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おわりに</a:t>
            </a:r>
            <a:r>
              <a:rPr lang="en-US" altLang="ja-JP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……</a:t>
            </a:r>
            <a:endParaRPr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8807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TC103457464[[fn=配当]]</Template>
  <TotalTime>924</TotalTime>
  <Words>612</Words>
  <Application>Microsoft Office PowerPoint</Application>
  <PresentationFormat>ワイド画面</PresentationFormat>
  <Paragraphs>60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山下いづみ</dc:creator>
  <cp:lastModifiedBy>ito</cp:lastModifiedBy>
  <cp:revision>74</cp:revision>
  <dcterms:created xsi:type="dcterms:W3CDTF">2014-11-07T01:02:13Z</dcterms:created>
  <dcterms:modified xsi:type="dcterms:W3CDTF">2018-07-30T04:21:40Z</dcterms:modified>
</cp:coreProperties>
</file>