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3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43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8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40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6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86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89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42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6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46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32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6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378" y="2187535"/>
            <a:ext cx="5361571" cy="402117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892127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949904" y="158847"/>
            <a:ext cx="7515045" cy="734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3200" u="sng" dirty="0"/>
              <a:t>　　　　　　　　　　　様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2187535"/>
            <a:ext cx="2689966" cy="201058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4198124"/>
            <a:ext cx="2689966" cy="20105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2187535"/>
            <a:ext cx="2689966" cy="20105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4198124"/>
            <a:ext cx="2689966" cy="2010589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874058" y="1022842"/>
            <a:ext cx="104438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マンション向け</a:t>
            </a: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防犯カメラシステムご提案書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339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71"/>
          <a:stretch/>
        </p:blipFill>
        <p:spPr>
          <a:xfrm>
            <a:off x="8734425" y="3043066"/>
            <a:ext cx="2457758" cy="17277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425" y="1159828"/>
            <a:ext cx="2457758" cy="1843319"/>
          </a:xfrm>
          <a:prstGeom prst="rect">
            <a:avLst/>
          </a:prstGeom>
        </p:spPr>
      </p:pic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582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□入居率をあげたい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□集合ポストへの迷惑チラシの投函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□駐車空きスペースへの無断駐車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□ゴミの不法投棄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□車へのイタズラ</a:t>
            </a:r>
            <a:endParaRPr lang="en-US" altLang="ja-JP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87019" y="130715"/>
            <a:ext cx="941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こんなことでお困りではありませんか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013" y="5082648"/>
            <a:ext cx="1724248" cy="129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4425" y="4833159"/>
            <a:ext cx="1133144" cy="11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838200" y="1215470"/>
            <a:ext cx="10515600" cy="505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</a:t>
            </a:r>
            <a:r>
              <a:rPr lang="ja-JP" altLang="en-US" sz="32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カメラ設置の</a:t>
            </a:r>
            <a:r>
              <a:rPr lang="ja-JP" altLang="en-US" sz="3200" b="1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</a:t>
            </a:r>
            <a:endParaRPr kumimoji="1" lang="ja-JP" altLang="en-US" sz="32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25902" y="130715"/>
            <a:ext cx="63401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防犯カメラ導入のメリット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8200" y="2000335"/>
            <a:ext cx="783740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□安心をウリにして、入居率アップ！</a:t>
            </a:r>
            <a:endParaRPr kumimoji="1" lang="en-US" altLang="ja-JP" sz="2400" dirty="0"/>
          </a:p>
          <a:p>
            <a:r>
              <a:rPr lang="ja-JP" altLang="en-US" dirty="0"/>
              <a:t>防犯意識が非常に高まってる昨今、部屋を選ぶ際に「防犯設備」を考える方が、</a:t>
            </a:r>
            <a:endParaRPr lang="en-US" altLang="ja-JP" dirty="0"/>
          </a:p>
          <a:p>
            <a:r>
              <a:rPr lang="ja-JP" altLang="en-US" dirty="0"/>
              <a:t>増えてきました。他物件との差別化をはかる為にも</a:t>
            </a:r>
            <a:endParaRPr lang="en-US" altLang="ja-JP" dirty="0"/>
          </a:p>
          <a:p>
            <a:r>
              <a:rPr lang="ja-JP" altLang="en-US" dirty="0"/>
              <a:t>「防犯カメラ」という点は大きな武器になります。</a:t>
            </a:r>
            <a:endParaRPr lang="en-US" altLang="ja-JP" dirty="0"/>
          </a:p>
          <a:p>
            <a:r>
              <a:rPr lang="ja-JP" altLang="en-US" dirty="0"/>
              <a:t>対象者への調査の結果、同じような間取りであっても</a:t>
            </a:r>
            <a:r>
              <a:rPr lang="ja-JP" altLang="en-US" dirty="0" smtClean="0"/>
              <a:t>、</a:t>
            </a:r>
            <a:endParaRPr lang="en-US" altLang="ja-JP" dirty="0"/>
          </a:p>
          <a:p>
            <a:r>
              <a:rPr lang="en-US" altLang="ja-JP" dirty="0" smtClean="0"/>
              <a:t>2,000</a:t>
            </a:r>
            <a:r>
              <a:rPr lang="ja-JP" altLang="en-US" dirty="0"/>
              <a:t>円ほど月々の家賃が高くても、防犯設備がある方を選ぶ。と</a:t>
            </a:r>
            <a:r>
              <a:rPr lang="ja-JP" altLang="en-US" dirty="0" smtClean="0"/>
              <a:t>いう</a:t>
            </a:r>
            <a:endParaRPr lang="en-US" altLang="ja-JP" dirty="0"/>
          </a:p>
          <a:p>
            <a:r>
              <a:rPr lang="ja-JP" altLang="en-US" dirty="0" smtClean="0"/>
              <a:t>データ</a:t>
            </a:r>
            <a:r>
              <a:rPr lang="ja-JP" altLang="en-US" dirty="0"/>
              <a:t>もあります。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8200" y="4417306"/>
            <a:ext cx="690766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□</a:t>
            </a:r>
            <a:r>
              <a:rPr kumimoji="1" lang="en-US" altLang="ja-JP" sz="2400" dirty="0"/>
              <a:t>24</a:t>
            </a:r>
            <a:r>
              <a:rPr kumimoji="1" lang="ja-JP" altLang="en-US" sz="2400" dirty="0"/>
              <a:t>時間の監視が可能！</a:t>
            </a:r>
            <a:endParaRPr kumimoji="1" lang="en-US" altLang="ja-JP" sz="2400" dirty="0"/>
          </a:p>
          <a:p>
            <a:r>
              <a:rPr lang="ja-JP" altLang="en-US" dirty="0"/>
              <a:t>無断駐車や迷惑チラシの投函、ゴミの不法投棄など、</a:t>
            </a:r>
            <a:endParaRPr lang="en-US" altLang="ja-JP" dirty="0"/>
          </a:p>
          <a:p>
            <a:r>
              <a:rPr lang="ja-JP" altLang="en-US" dirty="0"/>
              <a:t>警告チラシを貼ってはいるものの中々効果も無く、</a:t>
            </a:r>
            <a:endParaRPr lang="en-US" altLang="ja-JP" dirty="0"/>
          </a:p>
          <a:p>
            <a:r>
              <a:rPr lang="ja-JP" altLang="en-US" dirty="0"/>
              <a:t>瞬間を抑える為にずっと見張っておくわけにもいかない。</a:t>
            </a:r>
            <a:endParaRPr lang="en-US" altLang="ja-JP" dirty="0"/>
          </a:p>
          <a:p>
            <a:r>
              <a:rPr lang="ja-JP" altLang="en-US" dirty="0"/>
              <a:t>そんな時に防犯カメラが活躍！あなたの代わりに</a:t>
            </a:r>
            <a:r>
              <a:rPr lang="en-US" altLang="ja-JP" dirty="0"/>
              <a:t>24</a:t>
            </a:r>
            <a:r>
              <a:rPr lang="ja-JP" altLang="en-US" dirty="0"/>
              <a:t>時間不眠不休で、</a:t>
            </a:r>
            <a:endParaRPr lang="en-US" altLang="ja-JP" dirty="0"/>
          </a:p>
          <a:p>
            <a:r>
              <a:rPr lang="ja-JP" altLang="en-US" dirty="0"/>
              <a:t>監視し続けます。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22099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657054" y="1401865"/>
            <a:ext cx="5696746" cy="47634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3620" y="1649850"/>
            <a:ext cx="5374548" cy="3976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いえいえ、そんなことはありません。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右図のように、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①カメラ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②レコーダー（録画する機械）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③モニター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をケーブルで接続するだけです。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モニタも一般的なテレビで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代用することも可能です。</a:t>
            </a:r>
            <a:endParaRPr lang="en-US" altLang="ja-JP" sz="2400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7101660" y="1489834"/>
            <a:ext cx="2641278" cy="5370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/>
              <a:t>《</a:t>
            </a:r>
            <a:r>
              <a:rPr lang="ja-JP" altLang="en-US" dirty="0"/>
              <a:t>カメラの配線例</a:t>
            </a:r>
            <a:r>
              <a:rPr lang="en-US" altLang="ja-JP" dirty="0"/>
              <a:t>》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06" y="1975070"/>
            <a:ext cx="5440951" cy="4031618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56461" y="130715"/>
            <a:ext cx="7879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防犯カメラのシステムって複雑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072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1"/>
          <a:stretch/>
        </p:blipFill>
        <p:spPr>
          <a:xfrm>
            <a:off x="1007316" y="1394103"/>
            <a:ext cx="2939291" cy="2079971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8075" y="1673896"/>
            <a:ext cx="332655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ドーム型カメラ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736017"/>
            <a:ext cx="6761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外見がカメラっぽくないことから</a:t>
            </a:r>
            <a:r>
              <a:rPr lang="ja-JP" altLang="en-US" dirty="0" smtClean="0"/>
              <a:t>、エントランスや</a:t>
            </a:r>
            <a:endParaRPr lang="en-US" altLang="ja-JP" dirty="0" smtClean="0"/>
          </a:p>
          <a:p>
            <a:r>
              <a:rPr lang="ja-JP" altLang="en-US" dirty="0" smtClean="0"/>
              <a:t>共用</a:t>
            </a:r>
            <a:r>
              <a:rPr lang="ja-JP" altLang="en-US" dirty="0"/>
              <a:t>部分（通路）</a:t>
            </a:r>
            <a:r>
              <a:rPr lang="ja-JP" altLang="en-US" dirty="0" smtClean="0"/>
              <a:t>などカメラ</a:t>
            </a:r>
            <a:r>
              <a:rPr lang="ja-JP" altLang="en-US" dirty="0"/>
              <a:t>を意識させたく無い場所へ設置されます。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61203" y="4319348"/>
            <a:ext cx="377539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バレット型カメラ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5045" y="5391500"/>
            <a:ext cx="6522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外見からカメラという意識を持たせる為</a:t>
            </a:r>
            <a:r>
              <a:rPr lang="ja-JP" altLang="en-US" dirty="0" smtClean="0"/>
              <a:t>、駐車場</a:t>
            </a:r>
            <a:r>
              <a:rPr lang="ja-JP" altLang="en-US" dirty="0"/>
              <a:t>、ゴミ捨て場など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 smtClean="0"/>
              <a:t>カメラ</a:t>
            </a:r>
            <a:r>
              <a:rPr lang="ja-JP" altLang="en-US" dirty="0"/>
              <a:t>を意識させ</a:t>
            </a:r>
            <a:r>
              <a:rPr lang="ja-JP" altLang="en-US" dirty="0" smtClean="0"/>
              <a:t>、威嚇</a:t>
            </a:r>
            <a:r>
              <a:rPr lang="ja-JP" altLang="en-US" dirty="0"/>
              <a:t>したい場所へ設置されます。</a:t>
            </a:r>
            <a:endParaRPr lang="en-US" altLang="ja-JP" dirty="0"/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53903" y="130715"/>
            <a:ext cx="5484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ついて① カメラ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62055" y="226696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662055" y="492455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082" y="4098275"/>
            <a:ext cx="1565563" cy="117016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082" y="1550876"/>
            <a:ext cx="1565563" cy="117016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7"/>
          <a:stretch/>
        </p:blipFill>
        <p:spPr>
          <a:xfrm>
            <a:off x="997669" y="4018738"/>
            <a:ext cx="2971800" cy="21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716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09813" y="4171085"/>
            <a:ext cx="91723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カメラ</a:t>
            </a:r>
            <a:r>
              <a:rPr lang="en-US" altLang="ja-JP" sz="2000" dirty="0"/>
              <a:t>4</a:t>
            </a:r>
            <a:r>
              <a:rPr lang="ja-JP" altLang="en-US" sz="2000" dirty="0"/>
              <a:t>台用、</a:t>
            </a:r>
            <a:r>
              <a:rPr lang="en-US" altLang="ja-JP" sz="2000" dirty="0"/>
              <a:t>8</a:t>
            </a:r>
            <a:r>
              <a:rPr lang="ja-JP" altLang="en-US" sz="2000" dirty="0"/>
              <a:t>台用、</a:t>
            </a:r>
            <a:r>
              <a:rPr lang="en-US" altLang="ja-JP" sz="2000" dirty="0"/>
              <a:t>16</a:t>
            </a:r>
            <a:r>
              <a:rPr lang="ja-JP" altLang="en-US" sz="2000" dirty="0"/>
              <a:t>台用などカメラを接続する台数や内蔵されている</a:t>
            </a:r>
            <a:r>
              <a:rPr lang="en-US" altLang="ja-JP" sz="2000" dirty="0"/>
              <a:t>HDD</a:t>
            </a:r>
            <a:r>
              <a:rPr lang="ja-JP" altLang="en-US" sz="2000" dirty="0"/>
              <a:t>の容量</a:t>
            </a:r>
            <a:endParaRPr lang="en-US" altLang="ja-JP" sz="2000" dirty="0"/>
          </a:p>
          <a:p>
            <a:r>
              <a:rPr lang="ja-JP" altLang="en-US" sz="2000" dirty="0"/>
              <a:t>（どのくらいの期間録画したいのか）によって、選ぶ機種が異なります。</a:t>
            </a:r>
            <a:endParaRPr lang="en-US" altLang="ja-JP" sz="2000" dirty="0"/>
          </a:p>
          <a:p>
            <a:r>
              <a:rPr lang="ja-JP" altLang="en-US" sz="2000" dirty="0"/>
              <a:t>映像は設定や容量により</a:t>
            </a:r>
            <a:r>
              <a:rPr lang="en-US" altLang="ja-JP" sz="2000" dirty="0"/>
              <a:t>1</a:t>
            </a:r>
            <a:r>
              <a:rPr lang="ja-JP" altLang="en-US" sz="2000" dirty="0"/>
              <a:t>週間から半年ほどまで保存が可能です。</a:t>
            </a:r>
            <a:endParaRPr lang="en-US" altLang="ja-JP" sz="2000" dirty="0"/>
          </a:p>
          <a:p>
            <a:r>
              <a:rPr lang="ja-JP" altLang="en-US" sz="2000" dirty="0"/>
              <a:t>将来的にカメラを増やしていくことも加味し、一つ上の録画機を導入されることをお勧めします。</a:t>
            </a:r>
            <a:endParaRPr lang="en-US" altLang="ja-JP" sz="2000" dirty="0"/>
          </a:p>
          <a:p>
            <a:r>
              <a:rPr lang="ja-JP" altLang="en-US" sz="2000" dirty="0"/>
              <a:t>また、インターネットを介して遠隔地から映像を確認することも可能です。</a:t>
            </a:r>
            <a:endParaRPr lang="en-US" altLang="ja-JP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53902" y="130715"/>
            <a:ext cx="5484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ついて② 録画機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23011"/>
            <a:ext cx="6705600" cy="21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1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66" y="4124396"/>
            <a:ext cx="2765176" cy="191027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8075" y="1416713"/>
            <a:ext cx="467307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従来のアナログカメラ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269975"/>
            <a:ext cx="59795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車の車種や色、人の動きなど、全体が撮影できる画質です。</a:t>
            </a:r>
            <a:endParaRPr lang="en-US" altLang="ja-JP" dirty="0"/>
          </a:p>
          <a:p>
            <a:r>
              <a:rPr lang="ja-JP" altLang="en-US" dirty="0"/>
              <a:t>設置場所、目的に合わせて設置することで、</a:t>
            </a:r>
            <a:endParaRPr lang="en-US" altLang="ja-JP" dirty="0"/>
          </a:p>
          <a:p>
            <a:r>
              <a:rPr lang="ja-JP" altLang="en-US" dirty="0"/>
              <a:t>人物の特定も可能です。</a:t>
            </a:r>
            <a:endParaRPr lang="en-US" altLang="ja-JP" dirty="0"/>
          </a:p>
          <a:p>
            <a:r>
              <a:rPr lang="ja-JP" altLang="en-US" dirty="0"/>
              <a:t>一般的な防犯カメラとして運用されてきました</a:t>
            </a:r>
            <a:r>
              <a:rPr lang="ja-JP" altLang="en-US" dirty="0" smtClean="0"/>
              <a:t>。</a:t>
            </a:r>
            <a:endParaRPr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610384" y="130715"/>
            <a:ext cx="49712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ついて③ 画質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662055" y="2009780"/>
            <a:ext cx="468000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baseline="-25000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78074" y="4062863"/>
            <a:ext cx="347723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最新</a:t>
            </a:r>
            <a:r>
              <a:rPr lang="en-US" altLang="ja-JP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AHD</a:t>
            </a:r>
            <a:r>
              <a:rPr lang="ja-JP" altLang="en-US" sz="3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カメラ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5044" y="4932165"/>
            <a:ext cx="60596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ナンバープレートまでしっかりと撮影したい。</a:t>
            </a:r>
            <a:endParaRPr lang="en-US" altLang="ja-JP" dirty="0"/>
          </a:p>
          <a:p>
            <a:r>
              <a:rPr lang="ja-JP" altLang="en-US" dirty="0"/>
              <a:t>少し距離があっても、人物を特定したい。</a:t>
            </a:r>
            <a:endParaRPr lang="en-US" altLang="ja-JP" dirty="0"/>
          </a:p>
          <a:p>
            <a:r>
              <a:rPr lang="ja-JP" altLang="en-US" dirty="0"/>
              <a:t>など、より確実に監視をされたい方にお勧めです。</a:t>
            </a:r>
            <a:endParaRPr lang="en-US" altLang="ja-JP" dirty="0"/>
          </a:p>
          <a:p>
            <a:r>
              <a:rPr lang="ja-JP" altLang="en-US" dirty="0"/>
              <a:t>以前のアナログカメラとは異なり</a:t>
            </a:r>
            <a:r>
              <a:rPr lang="en-US" altLang="ja-JP" dirty="0"/>
              <a:t>220</a:t>
            </a:r>
            <a:r>
              <a:rPr lang="ja-JP" altLang="en-US" dirty="0"/>
              <a:t>万画素の高画質を実現。</a:t>
            </a:r>
            <a:endParaRPr lang="en-US" altLang="ja-JP" dirty="0"/>
          </a:p>
        </p:txBody>
      </p:sp>
      <p:sp>
        <p:nvSpPr>
          <p:cNvPr id="15" name="正方形/長方形 14"/>
          <p:cNvSpPr/>
          <p:nvPr/>
        </p:nvSpPr>
        <p:spPr>
          <a:xfrm>
            <a:off x="4662054" y="4655930"/>
            <a:ext cx="468000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baseline="-25000" dirty="0">
              <a:solidFill>
                <a:schemeClr val="bg1"/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08" y="1811997"/>
            <a:ext cx="3516629" cy="124352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634921" y="4159837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220</a:t>
            </a:r>
            <a:r>
              <a:rPr kumimoji="1" lang="ja-JP" altLang="en-US" dirty="0"/>
              <a:t>万画素</a:t>
            </a:r>
          </a:p>
        </p:txBody>
      </p:sp>
    </p:spTree>
    <p:extLst>
      <p:ext uri="{BB962C8B-B14F-4D97-AF65-F5344CB8AC3E}">
        <p14:creationId xmlns:p14="http://schemas.microsoft.com/office/powerpoint/2010/main" val="2627118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51242"/>
            <a:ext cx="10515600" cy="4781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防犯カメラは、無ければ無いに越したことはありません。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ただ、以前のように「水と安全はタダ」と言われていた時代ではなく、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自衛の意識が大切な時代になってきました。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被害にあった方の声を聴くと、盗まれた、破壊されたものだけではなく、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「被害にあった」という心の傷も負ってしまいます。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「犯人を捕まえる」というイメージの強い防犯カメラですが、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設置することで「見られている」という気持ちを持たせ、未然に防ぐ。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結果安心して暮らせる。というのが防犯カメラ本来の目的です。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当社が御提案した防犯カメラで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お客様の安心、安全のお手伝いが出来れば幸いです。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64785" y="130715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おわりに</a:t>
            </a:r>
            <a:r>
              <a:rPr lang="en-US" altLang="ja-JP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……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433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TC103457464[[fn=配当]]</Template>
  <TotalTime>691</TotalTime>
  <Words>695</Words>
  <Application>Microsoft Office PowerPoint</Application>
  <PresentationFormat>ワイド画面</PresentationFormat>
  <Paragraphs>73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山下いづみ</dc:creator>
  <cp:lastModifiedBy>ito</cp:lastModifiedBy>
  <cp:revision>71</cp:revision>
  <dcterms:created xsi:type="dcterms:W3CDTF">2014-11-07T01:02:13Z</dcterms:created>
  <dcterms:modified xsi:type="dcterms:W3CDTF">2018-07-30T05:05:25Z</dcterms:modified>
</cp:coreProperties>
</file>